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12192000" cy="6858000"/>
  <p:notesSz cx="6858000" cy="9144000"/>
  <p:custDataLst>
    <p:tags r:id="rId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25" d="100"/>
          <a:sy n="25" d="100"/>
        </p:scale>
        <p:origin x="11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薛之谦_-_天外来物">
            <a:hlinkClick r:id="" action="ppaction://media"/>
            <a:extLst>
              <a:ext uri="{FF2B5EF4-FFF2-40B4-BE49-F238E27FC236}">
                <a16:creationId xmlns:a16="http://schemas.microsoft.com/office/drawing/2014/main" id="{59845981-9BC1-BAF7-4336-DBE3B78062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06851" y="2279650"/>
            <a:ext cx="1149350" cy="1149350"/>
          </a:xfrm>
          <a:prstGeom prst="rect">
            <a:avLst/>
          </a:prstGeom>
        </p:spPr>
      </p:pic>
      <p:pic>
        <p:nvPicPr>
          <p:cNvPr id="3" name="薛之谦_-_像风一样">
            <a:hlinkClick r:id="" action="ppaction://media"/>
            <a:extLst>
              <a:ext uri="{FF2B5EF4-FFF2-40B4-BE49-F238E27FC236}">
                <a16:creationId xmlns:a16="http://schemas.microsoft.com/office/drawing/2014/main" id="{D735E36C-F742-CF47-A64D-CB79D87B64F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70750" y="2279650"/>
            <a:ext cx="1149350" cy="1149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2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51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GMxYmIzZGI0NmVkYTY2YjM2NGFiM2E2NjUxMTIzNjI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Arial</vt:lpstr>
      <vt:lpstr>Calibri</vt:lpstr>
      <vt:lpstr>WPS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伊 不见</cp:lastModifiedBy>
  <cp:revision>5</cp:revision>
  <dcterms:created xsi:type="dcterms:W3CDTF">2023-08-09T12:44:00Z</dcterms:created>
  <dcterms:modified xsi:type="dcterms:W3CDTF">2024-04-04T13:37:58Z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2052-12.1.0.16388</vt:lpwstr>
  </property>
</Properties>
</file>

<file path=docProps/thumbnail.jpeg>
</file>